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8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1B50-E99B-A2DE-D4AF-F60A952D3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72C9C-BF73-2B1E-25C1-CEB384B51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52624-5603-2950-8392-905F28DC9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03A29-44A8-336F-99D9-7822022F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F2A92-3D56-B0AB-1A4E-21A2D37E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244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3B75-0BF7-DEBE-5C7C-0415976B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26F78-D74F-441D-FB90-BE865FC69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6AC50-059E-04BF-8FB1-A4490973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2D8A6-2150-EEDB-FA1A-DAB6FA80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BAAF5-7FA6-4AF6-87F1-74D2F539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05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16DD8-DFE5-B53D-FF87-D3EAECEF4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ACA6-54E8-2202-F502-2CA711C1C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B030-E46F-822E-5758-A59D5CE13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2FD9D-FDC5-8886-3D98-7F9B1F92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79C95-73D8-FFCA-D3D3-402B5CE6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69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1122-6392-D76B-1516-D3B2AB40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C5AC3-53C3-7DC8-D42C-F0FF3FED3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43A3B-2B6C-B334-023F-7664F23B3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B860-0B58-045E-9A47-7EACF6D63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17B14-CC50-5689-F102-6E7676B7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08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3D80-9E67-2401-B53D-BA93F6A23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8DDEA-515E-47ED-0AF5-8ABACE9ED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F8071-745E-AF41-E3C5-419BACA1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00A31-F1F4-4999-C27D-21A0BBDE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F86B8-C534-0AC4-BAE5-81E3F033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565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5B74-E7E9-D4A5-59EF-3709E76B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F3FC-3885-3952-4331-E9A2B01B5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A7601-DD7D-16C1-CADE-0F6D0CE47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A753B-4D56-023B-789D-9A5666B0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66057-E082-904F-AA6A-80C8F7EE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5105E-C527-0860-6595-810A075D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54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2393-53EA-C975-D351-0F29C7EB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91680-9FD8-75F7-9F22-7C13D78CD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F86F3-DD06-B91D-ACAC-E4B4C1701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8EF13-7972-7BBE-0418-BDE1A147C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76B89-F748-F0E8-F359-4C7A39CCE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E886E-16B3-6F84-5CD5-3D1E8956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973F34-F0F4-4FCB-14B0-1E477871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290EC9-44E2-E67F-6B60-77F75738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11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EE54-E0E7-F040-EB18-394F6635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47573-D0D2-270C-2BCF-2CA9E4755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74D22-DA8B-A44B-1B49-6EF091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1F172-460F-BC77-4059-7C78FE75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13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E6E952-63DD-956C-36EC-6A037315C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AB3A5-5FD3-8669-CC54-611023E8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FE199-892B-6907-4956-EE3E3039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13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18EE-F191-D87F-1343-2B013CFC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51CED-B4A7-B716-2FE7-19CE6C718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5EC36-14E5-DAE2-713B-40CAC1A3B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06A93-435D-05A7-37F4-5614D061D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E01F5-61D8-EE1B-8A24-F696691E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E526D-EBF1-DC30-7074-56F47217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3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08C9-621D-D46A-64BE-F3D014A8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0A9A2-B134-2BD4-CA03-208E26524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43F7-6745-770C-59FE-F4BD2172C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CD01A-6B8C-EB49-79B3-5DF81A21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E2905-365B-6A55-020F-06265D57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A6538-2E00-7024-C891-9DACF225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57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5AE13-49BA-9108-86E2-C1B6B6FB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7C667-CC83-4D41-103A-EEDF0B4A2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73ED2-9C9D-0129-217B-8EEF5DBA1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9FFD3-5517-46B9-9169-D96B2EFEB27A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C39A2-ECBA-49E5-92D6-0EA829B74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CD4AD-3D71-E240-92A2-285C0A043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27AB9-B456-4242-A9BD-C8846B67F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13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4D1CA-5A98-30A9-FA9C-74E8050B3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0" t="27673" r="31499" b="48176"/>
          <a:stretch/>
        </p:blipFill>
        <p:spPr>
          <a:xfrm>
            <a:off x="181153" y="146649"/>
            <a:ext cx="5723535" cy="1463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6686D-F3BC-ABFA-6F00-6B98357D3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16" t="25532" r="41548" b="27092"/>
          <a:stretch/>
        </p:blipFill>
        <p:spPr>
          <a:xfrm>
            <a:off x="181153" y="1965725"/>
            <a:ext cx="5723534" cy="3463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2349C6-E477-B25E-6743-2E76A0ABF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11" y="146649"/>
            <a:ext cx="6118698" cy="20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94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E4197-2F00-0231-71E6-5FB47605F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5" t="27376" r="36229" b="14752"/>
          <a:stretch/>
        </p:blipFill>
        <p:spPr>
          <a:xfrm>
            <a:off x="175097" y="145915"/>
            <a:ext cx="5233052" cy="45330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607548-3399-55BB-659B-3A7C49F01575}"/>
              </a:ext>
            </a:extLst>
          </p:cNvPr>
          <p:cNvSpPr/>
          <p:nvPr/>
        </p:nvSpPr>
        <p:spPr>
          <a:xfrm>
            <a:off x="778212" y="1916349"/>
            <a:ext cx="544750" cy="252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155472-ACCD-1469-79DC-08552B1FC615}"/>
              </a:ext>
            </a:extLst>
          </p:cNvPr>
          <p:cNvSpPr/>
          <p:nvPr/>
        </p:nvSpPr>
        <p:spPr>
          <a:xfrm>
            <a:off x="1566153" y="2631332"/>
            <a:ext cx="719847" cy="28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C7D135-7FB7-FDD5-CC7B-0639C65D9FFD}"/>
              </a:ext>
            </a:extLst>
          </p:cNvPr>
          <p:cNvSpPr/>
          <p:nvPr/>
        </p:nvSpPr>
        <p:spPr>
          <a:xfrm>
            <a:off x="1653701" y="2998549"/>
            <a:ext cx="2140086" cy="5131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A2435-19E4-086E-E139-A3CAF102F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t="18156" r="82595" b="12341"/>
          <a:stretch/>
        </p:blipFill>
        <p:spPr>
          <a:xfrm>
            <a:off x="5768501" y="145915"/>
            <a:ext cx="1996651" cy="65661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BA6AE0-32CD-D02C-8644-31AAFE1A323E}"/>
              </a:ext>
            </a:extLst>
          </p:cNvPr>
          <p:cNvSpPr/>
          <p:nvPr/>
        </p:nvSpPr>
        <p:spPr>
          <a:xfrm>
            <a:off x="6196519" y="1339180"/>
            <a:ext cx="930613" cy="212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2A7EA-94F4-058C-7E13-9409E011B242}"/>
              </a:ext>
            </a:extLst>
          </p:cNvPr>
          <p:cNvSpPr/>
          <p:nvPr/>
        </p:nvSpPr>
        <p:spPr>
          <a:xfrm>
            <a:off x="6190034" y="3996449"/>
            <a:ext cx="930613" cy="212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651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83C73-972C-D25F-B3C6-9A51D19A1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4" t="23830" r="40307" b="23405"/>
          <a:stretch/>
        </p:blipFill>
        <p:spPr>
          <a:xfrm>
            <a:off x="4163436" y="107005"/>
            <a:ext cx="4612375" cy="40467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892A4-6B30-18C7-1B43-5DE4B55A3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74" t="16453" r="44208" b="38298"/>
          <a:stretch/>
        </p:blipFill>
        <p:spPr>
          <a:xfrm>
            <a:off x="87544" y="107005"/>
            <a:ext cx="3986969" cy="32198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38833-A982-4F45-A752-83388EC6B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2" t="17730" r="65928" b="11489"/>
          <a:stretch/>
        </p:blipFill>
        <p:spPr>
          <a:xfrm>
            <a:off x="8874462" y="107005"/>
            <a:ext cx="3249038" cy="48541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094827-976F-24CD-CB38-11BC07B5F613}"/>
              </a:ext>
            </a:extLst>
          </p:cNvPr>
          <p:cNvSpPr/>
          <p:nvPr/>
        </p:nvSpPr>
        <p:spPr>
          <a:xfrm>
            <a:off x="5603130" y="2101174"/>
            <a:ext cx="2110904" cy="476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5D3AB7-21DA-9E3B-5293-E83C31809973}"/>
              </a:ext>
            </a:extLst>
          </p:cNvPr>
          <p:cNvSpPr/>
          <p:nvPr/>
        </p:nvSpPr>
        <p:spPr>
          <a:xfrm>
            <a:off x="6678038" y="3866745"/>
            <a:ext cx="1104089" cy="28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D8E951-4A30-4759-EA34-AFFE67CC78D0}"/>
              </a:ext>
            </a:extLst>
          </p:cNvPr>
          <p:cNvSpPr/>
          <p:nvPr/>
        </p:nvSpPr>
        <p:spPr>
          <a:xfrm>
            <a:off x="4153708" y="3579778"/>
            <a:ext cx="1702343" cy="28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F4EB3-CD1B-26DF-70B8-7B1082BEBD31}"/>
              </a:ext>
            </a:extLst>
          </p:cNvPr>
          <p:cNvSpPr/>
          <p:nvPr/>
        </p:nvSpPr>
        <p:spPr>
          <a:xfrm>
            <a:off x="8874462" y="2534056"/>
            <a:ext cx="1650866" cy="1313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380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381CE-C67C-2644-3D35-83DFD37E7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3" t="27376" r="31973" b="13759"/>
          <a:stretch/>
        </p:blipFill>
        <p:spPr>
          <a:xfrm>
            <a:off x="204279" y="204281"/>
            <a:ext cx="6059277" cy="48638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C1CE54-9394-4E9B-7FE1-69DAEC7985D5}"/>
              </a:ext>
            </a:extLst>
          </p:cNvPr>
          <p:cNvSpPr/>
          <p:nvPr/>
        </p:nvSpPr>
        <p:spPr>
          <a:xfrm>
            <a:off x="1643970" y="3813242"/>
            <a:ext cx="1254873" cy="2821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4BBB2-9D67-0145-AC24-DEA8C77FD3B7}"/>
              </a:ext>
            </a:extLst>
          </p:cNvPr>
          <p:cNvSpPr/>
          <p:nvPr/>
        </p:nvSpPr>
        <p:spPr>
          <a:xfrm>
            <a:off x="1731521" y="4467431"/>
            <a:ext cx="2266547" cy="2115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6FC51-0A48-8A42-88C0-56AA9C968C6F}"/>
              </a:ext>
            </a:extLst>
          </p:cNvPr>
          <p:cNvSpPr/>
          <p:nvPr/>
        </p:nvSpPr>
        <p:spPr>
          <a:xfrm>
            <a:off x="1731521" y="4832214"/>
            <a:ext cx="2266547" cy="2115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165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53E4D-9943-BA04-47C1-107291C6C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0" t="15177" r="20271" b="14468"/>
          <a:stretch/>
        </p:blipFill>
        <p:spPr>
          <a:xfrm>
            <a:off x="243190" y="267510"/>
            <a:ext cx="7081737" cy="4824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052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BC37F-15B8-7E8A-6B52-593A17132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" t="20142" r="16283" b="48794"/>
          <a:stretch/>
        </p:blipFill>
        <p:spPr>
          <a:xfrm>
            <a:off x="184826" y="155643"/>
            <a:ext cx="11809378" cy="28832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825BED-FFE7-AA67-9C49-D2565E643E60}"/>
              </a:ext>
            </a:extLst>
          </p:cNvPr>
          <p:cNvSpPr/>
          <p:nvPr/>
        </p:nvSpPr>
        <p:spPr>
          <a:xfrm>
            <a:off x="184826" y="145915"/>
            <a:ext cx="11809378" cy="5155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DA331A-11B3-A792-4F81-C633FB8F14C1}"/>
              </a:ext>
            </a:extLst>
          </p:cNvPr>
          <p:cNvSpPr/>
          <p:nvPr/>
        </p:nvSpPr>
        <p:spPr>
          <a:xfrm>
            <a:off x="171855" y="1067098"/>
            <a:ext cx="4390417" cy="14426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804DC-EDA8-AB10-F6A5-B1968FF81F12}"/>
              </a:ext>
            </a:extLst>
          </p:cNvPr>
          <p:cNvSpPr txBox="1"/>
          <p:nvPr/>
        </p:nvSpPr>
        <p:spPr>
          <a:xfrm>
            <a:off x="8151779" y="1147864"/>
            <a:ext cx="97084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Drop Table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F0C1F3-629D-58D1-6732-BC796BB508DE}"/>
              </a:ext>
            </a:extLst>
          </p:cNvPr>
          <p:cNvCxnSpPr>
            <a:endCxn id="6" idx="0"/>
          </p:cNvCxnSpPr>
          <p:nvPr/>
        </p:nvCxnSpPr>
        <p:spPr>
          <a:xfrm>
            <a:off x="8637200" y="661481"/>
            <a:ext cx="1" cy="4863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336BD3-668E-F70D-CEEB-C8BC8E182A7A}"/>
              </a:ext>
            </a:extLst>
          </p:cNvPr>
          <p:cNvSpPr txBox="1"/>
          <p:nvPr/>
        </p:nvSpPr>
        <p:spPr>
          <a:xfrm>
            <a:off x="5078800" y="1542397"/>
            <a:ext cx="1091196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Create Table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F00E1-8192-532F-00ED-8DD0EA1B191D}"/>
              </a:ext>
            </a:extLst>
          </p:cNvPr>
          <p:cNvCxnSpPr>
            <a:cxnSpLocks/>
          </p:cNvCxnSpPr>
          <p:nvPr/>
        </p:nvCxnSpPr>
        <p:spPr>
          <a:xfrm>
            <a:off x="4558065" y="1694535"/>
            <a:ext cx="529501" cy="17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68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DC723-DB4C-8B43-53C9-FAF7505A9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1" t="26525" r="6620" b="10497"/>
          <a:stretch/>
        </p:blipFill>
        <p:spPr>
          <a:xfrm>
            <a:off x="214009" y="184825"/>
            <a:ext cx="5710136" cy="43190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53190-FBB6-C93B-40C1-6A2679BCE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8" t="26812" r="7005" b="11450"/>
          <a:stretch/>
        </p:blipFill>
        <p:spPr>
          <a:xfrm>
            <a:off x="6066817" y="184825"/>
            <a:ext cx="5718218" cy="43190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542FEA-24DD-6A9D-D8B6-E05CE67CD432}"/>
              </a:ext>
            </a:extLst>
          </p:cNvPr>
          <p:cNvSpPr/>
          <p:nvPr/>
        </p:nvSpPr>
        <p:spPr>
          <a:xfrm>
            <a:off x="2334638" y="3219855"/>
            <a:ext cx="894945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2520A-5D61-FCAD-07E9-FFE25D98D259}"/>
              </a:ext>
            </a:extLst>
          </p:cNvPr>
          <p:cNvSpPr/>
          <p:nvPr/>
        </p:nvSpPr>
        <p:spPr>
          <a:xfrm>
            <a:off x="1689370" y="3605719"/>
            <a:ext cx="2084962" cy="4896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7DF38-7748-FBD0-ABB7-5F666D526547}"/>
              </a:ext>
            </a:extLst>
          </p:cNvPr>
          <p:cNvSpPr/>
          <p:nvPr/>
        </p:nvSpPr>
        <p:spPr>
          <a:xfrm>
            <a:off x="7522722" y="3197157"/>
            <a:ext cx="2136844" cy="4993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48A5E3-AE17-70A0-42D5-FC91436A5E86}"/>
              </a:ext>
            </a:extLst>
          </p:cNvPr>
          <p:cNvSpPr/>
          <p:nvPr/>
        </p:nvSpPr>
        <p:spPr>
          <a:xfrm>
            <a:off x="8143671" y="2827506"/>
            <a:ext cx="894945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4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3A305-5720-A8C8-4D96-5B3841258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0" t="26242" r="2719" b="13050"/>
          <a:stretch/>
        </p:blipFill>
        <p:spPr>
          <a:xfrm>
            <a:off x="116733" y="126460"/>
            <a:ext cx="6342433" cy="43088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05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07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B0402-0E82-291A-E3F5-23C115AE5A1A}"/>
              </a:ext>
            </a:extLst>
          </p:cNvPr>
          <p:cNvSpPr txBox="1"/>
          <p:nvPr/>
        </p:nvSpPr>
        <p:spPr>
          <a:xfrm>
            <a:off x="603115" y="535021"/>
            <a:ext cx="480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Before script activity we are using Lookup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FD633-9156-F74F-FC37-BD044DB95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" t="9788" r="52364" b="81985"/>
          <a:stretch/>
        </p:blipFill>
        <p:spPr>
          <a:xfrm>
            <a:off x="165370" y="1857987"/>
            <a:ext cx="2441643" cy="278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AD217-B634-F5F4-F342-EE5683998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7" t="24398" r="32861" b="27522"/>
          <a:stretch/>
        </p:blipFill>
        <p:spPr>
          <a:xfrm>
            <a:off x="165370" y="2645923"/>
            <a:ext cx="5155660" cy="32864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051EE-EED5-1A20-05F9-B2A1AFBFA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93" t="20284" r="28959" b="76719"/>
          <a:stretch/>
        </p:blipFill>
        <p:spPr>
          <a:xfrm>
            <a:off x="58364" y="2258575"/>
            <a:ext cx="1906622" cy="3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3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42E14-9DBA-E6AB-13CA-D2558EAB3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9" t="20993" r="52896" b="28368"/>
          <a:stretch/>
        </p:blipFill>
        <p:spPr>
          <a:xfrm>
            <a:off x="223734" y="214009"/>
            <a:ext cx="7957228" cy="55052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5376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9FEBB-D848-38E5-BD7B-82E02E6D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4" t="27092" r="42728" b="11915"/>
          <a:stretch/>
        </p:blipFill>
        <p:spPr>
          <a:xfrm>
            <a:off x="272374" y="214009"/>
            <a:ext cx="5097295" cy="55253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DB0E1-7014-2943-C56E-298C26B54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04" t="27518" r="36137" b="14894"/>
          <a:stretch/>
        </p:blipFill>
        <p:spPr>
          <a:xfrm>
            <a:off x="5476672" y="214008"/>
            <a:ext cx="6410532" cy="55253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4B65A0-C9BC-9269-418F-0C44C7D90C8E}"/>
              </a:ext>
            </a:extLst>
          </p:cNvPr>
          <p:cNvSpPr/>
          <p:nvPr/>
        </p:nvSpPr>
        <p:spPr>
          <a:xfrm>
            <a:off x="6206245" y="2402730"/>
            <a:ext cx="642027" cy="2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C0D74-B4DB-57EF-8263-34E76869725B}"/>
              </a:ext>
            </a:extLst>
          </p:cNvPr>
          <p:cNvSpPr/>
          <p:nvPr/>
        </p:nvSpPr>
        <p:spPr>
          <a:xfrm>
            <a:off x="7188740" y="3273357"/>
            <a:ext cx="846308" cy="28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90BD6-6B4C-79E7-0229-308662865BE2}"/>
              </a:ext>
            </a:extLst>
          </p:cNvPr>
          <p:cNvSpPr/>
          <p:nvPr/>
        </p:nvSpPr>
        <p:spPr>
          <a:xfrm>
            <a:off x="7276288" y="3696510"/>
            <a:ext cx="2616742" cy="28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78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FF2BE-04FD-AE28-37BC-13C7743B0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88" t="23972" r="2099" b="33049"/>
          <a:stretch/>
        </p:blipFill>
        <p:spPr>
          <a:xfrm>
            <a:off x="184825" y="126460"/>
            <a:ext cx="11789924" cy="40594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481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12</Words>
  <Application>Microsoft Office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11</cp:revision>
  <dcterms:created xsi:type="dcterms:W3CDTF">2023-02-28T17:06:29Z</dcterms:created>
  <dcterms:modified xsi:type="dcterms:W3CDTF">2023-02-28T17:57:11Z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2023-02-28T17:06:31Z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d6765ecb-2944-4687-94be-903f6fceb70b</vt:lpwstr>
  </property>
  <property fmtid="{D5CDD505-2E9C-101B-9397-08002B2CF9AE}" pid="8" name="MSIP_Label_19540963-e559-4020-8a90-fe8a502c2801_ContentBits">
    <vt:lpwstr>0</vt:lpwstr>
  </property>
</Properties>
</file>